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70DB"/>
    <a:srgbClr val="D8BFD8"/>
    <a:srgbClr val="333333"/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50" d="100"/>
          <a:sy n="50" d="100"/>
        </p:scale>
        <p:origin x="270" y="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10/9/2015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9370D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-1524000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eveloper\Desktop\Regine@github.com\reginein.github.io\images\index-backgroun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263" y="2124075"/>
            <a:ext cx="14106526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raw.githubusercontent.com/reginein/reginein.github.io/185f07fc838ed06c091ecacbe2d3b73137646852/images/defaultcurs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" t="8240"/>
          <a:stretch/>
        </p:blipFill>
        <p:spPr bwMode="auto">
          <a:xfrm rot="344353">
            <a:off x="1859136" y="1629150"/>
            <a:ext cx="607147" cy="56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4600" y="1143000"/>
            <a:ext cx="25908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writersideup.files.wordpress.com/2014/11/nimbus-2000.jpg?w=369&amp;h=80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" r="2206"/>
          <a:stretch/>
        </p:blipFill>
        <p:spPr bwMode="auto">
          <a:xfrm rot="13682328">
            <a:off x="2942307" y="2199378"/>
            <a:ext cx="726697" cy="14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mg1.wikia.nocookie.net/__cb20140920023752/harrypotter/images/7/7d/Elder_wand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87" b="34379"/>
          <a:stretch/>
        </p:blipFill>
        <p:spPr bwMode="auto">
          <a:xfrm rot="13148457">
            <a:off x="2796238" y="2327675"/>
            <a:ext cx="730545" cy="1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9910">
            <a:off x="1997881" y="1611895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9687">
            <a:off x="3918101" y="2018841"/>
            <a:ext cx="247557" cy="34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85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2819400" y="-1152525"/>
            <a:ext cx="14954250" cy="920115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2819400" y="-1152525"/>
            <a:ext cx="14954250" cy="920115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8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89</Words>
  <Application>Microsoft Office PowerPoint</Application>
  <PresentationFormat>On-screen Show (4:3)</PresentationFormat>
  <Paragraphs>39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DejaVu Sans Mono</vt:lpstr>
      <vt:lpstr>Arial</vt:lpstr>
      <vt:lpstr>Berlin Sans FB</vt:lpstr>
      <vt:lpstr>Calibri</vt:lpstr>
      <vt:lpstr>Cambria Math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Regine Grace In</cp:lastModifiedBy>
  <cp:revision>36</cp:revision>
  <dcterms:created xsi:type="dcterms:W3CDTF">2015-09-18T02:31:30Z</dcterms:created>
  <dcterms:modified xsi:type="dcterms:W3CDTF">2015-10-09T16:13:59Z</dcterms:modified>
</cp:coreProperties>
</file>